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D971"/>
    <a:srgbClr val="CC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8" autoAdjust="0"/>
    <p:restoredTop sz="94660" autoAdjust="0"/>
  </p:normalViewPr>
  <p:slideViewPr>
    <p:cSldViewPr snapToObjects="1">
      <p:cViewPr varScale="1">
        <p:scale>
          <a:sx n="114" d="100"/>
          <a:sy n="114" d="100"/>
        </p:scale>
        <p:origin x="11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1453B1B-AB18-4D02-944F-BAEAD7997F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D52B14C-2A88-4160-90CC-E4282CEFFA0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288C2BD0-EC26-4849-B5E2-E2C34FE72CE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989A4621-A5C7-469B-A799-A52BFE5967D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fld id="{51197680-2F6A-4754-B561-982F67B501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509AC28-1D1B-4274-AD66-AF437C675B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4AA7D71-D4FD-411C-A62A-851E4C404A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931B1A2-C34E-4504-9A8B-AB9B69CA63F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003CEC94-B379-46A5-98D1-266B3B3A25C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5E958770-2844-4BDE-9579-550D2DD6736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C75494A7-3389-4703-BF76-198AEE2A56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fld id="{30599E55-6D76-49C5-8557-4434590F30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C002EE-1F29-407A-B23D-3246A53DB9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B3923-9222-4064-822E-AC9C3639FBEA}" type="datetime1">
              <a:rPr lang="ja-JP" altLang="en-US"/>
              <a:pPr>
                <a:defRPr/>
              </a:pPr>
              <a:t>2022/5/5</a:t>
            </a:fld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6B7A362-0AD0-4A0B-A97D-F716698AD6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54E2-D685-4B3A-B470-5AA4BCB116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887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2E2928-E564-4349-A197-3B43E8ADFB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1155E-46A4-4BCC-9807-D3AA4DB31F2D}" type="datetime1">
              <a:rPr lang="ja-JP" altLang="en-US"/>
              <a:pPr>
                <a:defRPr/>
              </a:pPr>
              <a:t>2022/5/5</a:t>
            </a:fld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752434-2589-4AF4-BEF2-22215A35426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5636A-BAA9-4284-8204-1D3BEB1A43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496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0"/>
            <a:ext cx="2209800" cy="6096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77000" cy="60960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A43105-A932-4CDD-87C8-EC1A46761D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48A66-249D-4194-B1C4-214171ED3D9F}" type="datetime1">
              <a:rPr lang="ja-JP" altLang="en-US"/>
              <a:pPr>
                <a:defRPr/>
              </a:pPr>
              <a:t>2022/5/5</a:t>
            </a:fld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186F209-B615-4784-B609-B8182DBEBE1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4E0C5-EA0A-47D2-849E-C76262A2D1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935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AF7A04-FD11-446B-8C58-B6EBAD0847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15FB6-634B-4A30-9190-5C5A2E781CAA}" type="datetime1">
              <a:rPr lang="ja-JP" altLang="en-US"/>
              <a:pPr>
                <a:defRPr/>
              </a:pPr>
              <a:t>2022/5/5</a:t>
            </a:fld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816D74F-6DA4-4A98-BFA0-9AF9D5E5343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DFCA9-8B62-42B0-A5EC-E84658B4E5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512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6F8EEB-0348-461B-9DFF-AE16DE7FF8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16D40-50E2-4DEA-8856-2C4E92468888}" type="datetime1">
              <a:rPr lang="ja-JP" altLang="en-US"/>
              <a:pPr>
                <a:defRPr/>
              </a:pPr>
              <a:t>2022/5/5</a:t>
            </a:fld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6A2136-5001-4FD6-AD7C-1BC3D4E56FD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E1F89-4419-4005-9DDF-026C6C26A6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218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41C577-6F85-44BD-B867-FEF61BB568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A691F-2218-4B2F-975A-8AD094C2AAF3}" type="datetime1">
              <a:rPr lang="ja-JP" altLang="en-US"/>
              <a:pPr>
                <a:defRPr/>
              </a:pPr>
              <a:t>2022/5/5</a:t>
            </a:fld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09024D-BAA0-407E-9937-B19E644C5C3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D2BED-AD6B-4D21-8677-6379812B49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961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0666A73-0959-4228-85DE-6895A8A6CB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14767-763D-489E-B5AC-7629530A96F1}" type="datetime1">
              <a:rPr lang="ja-JP" altLang="en-US"/>
              <a:pPr>
                <a:defRPr/>
              </a:pPr>
              <a:t>2022/5/5</a:t>
            </a:fld>
            <a:endParaRPr lang="en-US" altLang="ja-JP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05E6894-4B3A-4108-89AD-11672BB015A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34640-DDEE-472B-92C6-543FAF6306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0815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60238AB-7978-4E44-86D3-1ADBB37A63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95F-0DA1-4FB1-A3C2-6AB7BFAD8ED0}" type="datetime1">
              <a:rPr lang="ja-JP" altLang="en-US"/>
              <a:pPr>
                <a:defRPr/>
              </a:pPr>
              <a:t>2022/5/5</a:t>
            </a:fld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A77A6CC-02C9-4C27-9E8B-E212D74B54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85081-2434-497A-ADE3-C2D2EC58AA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06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6EAE73C-F2B1-4004-A544-A71774D6E1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6DF02-4E81-480B-85E4-BABBAAE1B1D3}" type="datetime1">
              <a:rPr lang="ja-JP" altLang="en-US"/>
              <a:pPr>
                <a:defRPr/>
              </a:pPr>
              <a:t>2022/5/5</a:t>
            </a:fld>
            <a:endParaRPr lang="en-US" altLang="ja-JP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79BBAB21-167E-46B8-BDB0-9D742230C5D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72555-4C04-4CBD-9F8A-0E19A00850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662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0D2A0F-766F-41E4-A117-9FEFFE3CE5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01C67-7DA5-439B-887C-2D63076C0D73}" type="datetime1">
              <a:rPr lang="ja-JP" altLang="en-US"/>
              <a:pPr>
                <a:defRPr/>
              </a:pPr>
              <a:t>2022/5/5</a:t>
            </a:fld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5466A5-FDD6-47DE-B945-314CFC4C968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43432-B817-45AA-AA0A-DB108B8805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050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9CB10B-546C-4263-9BA8-18AEB7DB84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FC842-13FA-4D3B-90C2-3D1FBE9CAEF0}" type="datetime1">
              <a:rPr lang="ja-JP" altLang="en-US"/>
              <a:pPr>
                <a:defRPr/>
              </a:pPr>
              <a:t>2022/5/5</a:t>
            </a:fld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149C17-6928-4F03-83CB-2D63BE8683A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AF1AC-1C75-4F73-91A3-EF7EA1C574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926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E1393DA-C899-4567-B905-EC21651C9C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839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5C0BF84-C21D-47C0-AAE3-E815CEB520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F5AC097-A800-4533-8FA7-266CB27B1FD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fld id="{15A02BA9-0115-42C2-9D67-47EEFDBFF45B}" type="datetime1">
              <a:rPr lang="ja-JP" altLang="en-US"/>
              <a:pPr>
                <a:defRPr/>
              </a:pPr>
              <a:t>2022/5/5</a:t>
            </a:fld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6A0D40C-305F-4C00-90EC-D8D12F7948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0" y="6553200"/>
            <a:ext cx="9144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D993337-EE43-4D9D-AAFB-4FA4414B8A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1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四角形: 角を丸くする 2">
            <a:extLst>
              <a:ext uri="{FF2B5EF4-FFF2-40B4-BE49-F238E27FC236}">
                <a16:creationId xmlns:a16="http://schemas.microsoft.com/office/drawing/2014/main" id="{4F9E02EC-A56D-48C9-9FEF-1CEA5F0D3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550" y="1601788"/>
            <a:ext cx="5013325" cy="4779962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graphicFrame>
        <p:nvGraphicFramePr>
          <p:cNvPr id="52542" name="Group 318">
            <a:extLst>
              <a:ext uri="{FF2B5EF4-FFF2-40B4-BE49-F238E27FC236}">
                <a16:creationId xmlns:a16="http://schemas.microsoft.com/office/drawing/2014/main" id="{29B05C25-6C08-4A88-9C78-2FC3CA4D5FE0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04800"/>
          <a:ext cx="8458200" cy="701675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3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507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ビジネス連携図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システム名称</a:t>
                      </a: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作成者名</a:t>
                      </a: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作成日</a:t>
                      </a: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改廃月日</a:t>
                      </a: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5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（サブ）システム名称</a:t>
                      </a:r>
                      <a:b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（ビジネスプロセス名称）</a:t>
                      </a: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</a:endParaRPr>
                    </a:p>
                  </a:txBody>
                  <a:tcPr marT="45761" marB="457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21" name="Rectangle 316">
            <a:extLst>
              <a:ext uri="{FF2B5EF4-FFF2-40B4-BE49-F238E27FC236}">
                <a16:creationId xmlns:a16="http://schemas.microsoft.com/office/drawing/2014/main" id="{1B348CC5-37DC-4A30-8915-C85D66B2A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003300"/>
            <a:ext cx="8458200" cy="5549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200" b="1"/>
          </a:p>
        </p:txBody>
      </p:sp>
      <p:sp>
        <p:nvSpPr>
          <p:cNvPr id="4122" name="Text Box 319">
            <a:extLst>
              <a:ext uri="{FF2B5EF4-FFF2-40B4-BE49-F238E27FC236}">
                <a16:creationId xmlns:a16="http://schemas.microsoft.com/office/drawing/2014/main" id="{851DBB1B-855B-4D02-901A-91EC290C6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1263" y="6567488"/>
            <a:ext cx="524033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ja-JP" altLang="en-US" sz="800"/>
              <a:t>出典：</a:t>
            </a:r>
            <a:r>
              <a:rPr kumimoji="0" lang="en-US" altLang="ja-JP" sz="800"/>
              <a:t>『</a:t>
            </a:r>
            <a:r>
              <a:rPr kumimoji="0" lang="ja-JP" altLang="en-US" sz="800"/>
              <a:t>エンドユーザによるビジネスシステム定義の進め方</a:t>
            </a:r>
            <a:r>
              <a:rPr kumimoji="0" lang="en-US" altLang="ja-JP" sz="800"/>
              <a:t>』</a:t>
            </a:r>
            <a:r>
              <a:rPr kumimoji="0" lang="ja-JP" altLang="en-US" sz="800"/>
              <a:t>　平成</a:t>
            </a:r>
            <a:r>
              <a:rPr kumimoji="0" lang="en-US" altLang="ja-JP" sz="800"/>
              <a:t>16</a:t>
            </a:r>
            <a:r>
              <a:rPr kumimoji="0" lang="ja-JP" altLang="en-US" sz="800"/>
              <a:t>年</a:t>
            </a:r>
            <a:r>
              <a:rPr kumimoji="0" lang="en-US" altLang="ja-JP" sz="800"/>
              <a:t>4</a:t>
            </a:r>
            <a:r>
              <a:rPr kumimoji="0" lang="ja-JP" altLang="en-US" sz="800"/>
              <a:t>月　社団法人日本情報システム・ユーザー協会</a:t>
            </a:r>
          </a:p>
        </p:txBody>
      </p:sp>
      <p:sp>
        <p:nvSpPr>
          <p:cNvPr id="4123" name="正方形/長方形 36">
            <a:extLst>
              <a:ext uri="{FF2B5EF4-FFF2-40B4-BE49-F238E27FC236}">
                <a16:creationId xmlns:a16="http://schemas.microsoft.com/office/drawing/2014/main" id="{E14D4EEC-BCD6-425F-8FBC-D6C9304DE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3429000"/>
            <a:ext cx="1443037" cy="896938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配送センタ</a:t>
            </a:r>
          </a:p>
        </p:txBody>
      </p:sp>
      <p:sp>
        <p:nvSpPr>
          <p:cNvPr id="4124" name="正方形/長方形 36">
            <a:extLst>
              <a:ext uri="{FF2B5EF4-FFF2-40B4-BE49-F238E27FC236}">
                <a16:creationId xmlns:a16="http://schemas.microsoft.com/office/drawing/2014/main" id="{DBEED028-A546-4BF8-9A1D-E18A52A40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088" y="1979613"/>
            <a:ext cx="539750" cy="16414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資材調達先</a:t>
            </a:r>
          </a:p>
        </p:txBody>
      </p:sp>
      <p:sp>
        <p:nvSpPr>
          <p:cNvPr id="4125" name="正方形/長方形 37">
            <a:extLst>
              <a:ext uri="{FF2B5EF4-FFF2-40B4-BE49-F238E27FC236}">
                <a16:creationId xmlns:a16="http://schemas.microsoft.com/office/drawing/2014/main" id="{FFE4FCD0-7FFD-4E6C-BE24-EC743C61B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3" y="1746250"/>
            <a:ext cx="539750" cy="4584700"/>
          </a:xfrm>
          <a:prstGeom prst="rect">
            <a:avLst/>
          </a:prstGeom>
          <a:solidFill>
            <a:srgbClr val="CC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 anchorCtr="1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消費者</a:t>
            </a:r>
          </a:p>
        </p:txBody>
      </p:sp>
      <p:sp>
        <p:nvSpPr>
          <p:cNvPr id="4126" name="楕円 60">
            <a:extLst>
              <a:ext uri="{FF2B5EF4-FFF2-40B4-BE49-F238E27FC236}">
                <a16:creationId xmlns:a16="http://schemas.microsoft.com/office/drawing/2014/main" id="{3AF193B2-2FE2-4325-B83F-FB7E09B10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1304925"/>
            <a:ext cx="107950" cy="1079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</p:txBody>
      </p:sp>
      <p:sp>
        <p:nvSpPr>
          <p:cNvPr id="4127" name="楕円 60">
            <a:extLst>
              <a:ext uri="{FF2B5EF4-FFF2-40B4-BE49-F238E27FC236}">
                <a16:creationId xmlns:a16="http://schemas.microsoft.com/office/drawing/2014/main" id="{AE59224F-A893-4385-8AE9-822C82B8A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1568450"/>
            <a:ext cx="107950" cy="1079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</p:txBody>
      </p:sp>
      <p:sp>
        <p:nvSpPr>
          <p:cNvPr id="4128" name="楕円 60">
            <a:extLst>
              <a:ext uri="{FF2B5EF4-FFF2-40B4-BE49-F238E27FC236}">
                <a16:creationId xmlns:a16="http://schemas.microsoft.com/office/drawing/2014/main" id="{BF7B8C3B-D38D-4046-AC75-4D768273A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1868488"/>
            <a:ext cx="107950" cy="1079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</p:txBody>
      </p:sp>
      <p:sp>
        <p:nvSpPr>
          <p:cNvPr id="4129" name="楕円 60">
            <a:extLst>
              <a:ext uri="{FF2B5EF4-FFF2-40B4-BE49-F238E27FC236}">
                <a16:creationId xmlns:a16="http://schemas.microsoft.com/office/drawing/2014/main" id="{3D2DE786-9555-45CF-8E98-CFEED23EA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166938"/>
            <a:ext cx="107950" cy="1079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</p:txBody>
      </p:sp>
      <p:sp>
        <p:nvSpPr>
          <p:cNvPr id="4130" name="楕円 60">
            <a:extLst>
              <a:ext uri="{FF2B5EF4-FFF2-40B4-BE49-F238E27FC236}">
                <a16:creationId xmlns:a16="http://schemas.microsoft.com/office/drawing/2014/main" id="{70E42D48-AA7F-4A4C-85C9-93CA8F3E2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466975"/>
            <a:ext cx="107950" cy="1079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</p:txBody>
      </p:sp>
      <p:sp>
        <p:nvSpPr>
          <p:cNvPr id="4131" name="Text Box 229">
            <a:extLst>
              <a:ext uri="{FF2B5EF4-FFF2-40B4-BE49-F238E27FC236}">
                <a16:creationId xmlns:a16="http://schemas.microsoft.com/office/drawing/2014/main" id="{217FCB01-79AA-485F-812A-45BA8FA06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1263650"/>
            <a:ext cx="11509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供給環境</a:t>
            </a:r>
            <a:endParaRPr lang="en-US" altLang="ja-JP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32" name="楕円 60">
            <a:extLst>
              <a:ext uri="{FF2B5EF4-FFF2-40B4-BE49-F238E27FC236}">
                <a16:creationId xmlns:a16="http://schemas.microsoft.com/office/drawing/2014/main" id="{AE591E76-664A-4629-BF39-285F9FC71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0" y="5648325"/>
            <a:ext cx="107950" cy="1079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</p:txBody>
      </p:sp>
      <p:sp>
        <p:nvSpPr>
          <p:cNvPr id="4133" name="楕円 60">
            <a:extLst>
              <a:ext uri="{FF2B5EF4-FFF2-40B4-BE49-F238E27FC236}">
                <a16:creationId xmlns:a16="http://schemas.microsoft.com/office/drawing/2014/main" id="{A6432882-FABA-41D4-B6BB-36ABB3C77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5553075"/>
            <a:ext cx="107950" cy="1079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</p:txBody>
      </p:sp>
      <p:sp>
        <p:nvSpPr>
          <p:cNvPr id="4134" name="楕円 60">
            <a:extLst>
              <a:ext uri="{FF2B5EF4-FFF2-40B4-BE49-F238E27FC236}">
                <a16:creationId xmlns:a16="http://schemas.microsoft.com/office/drawing/2014/main" id="{02E9FB58-A1D4-40C8-947C-132FDD63B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5084763"/>
            <a:ext cx="107950" cy="1079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</p:txBody>
      </p:sp>
      <p:sp>
        <p:nvSpPr>
          <p:cNvPr id="4135" name="楕円 60">
            <a:extLst>
              <a:ext uri="{FF2B5EF4-FFF2-40B4-BE49-F238E27FC236}">
                <a16:creationId xmlns:a16="http://schemas.microsoft.com/office/drawing/2014/main" id="{50926B95-C0CA-40A1-88E0-8A953D455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648325"/>
            <a:ext cx="107950" cy="1079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</p:txBody>
      </p:sp>
      <p:sp>
        <p:nvSpPr>
          <p:cNvPr id="4136" name="楕円 60">
            <a:extLst>
              <a:ext uri="{FF2B5EF4-FFF2-40B4-BE49-F238E27FC236}">
                <a16:creationId xmlns:a16="http://schemas.microsoft.com/office/drawing/2014/main" id="{486D3E6D-2EDA-4BCA-A42D-5E91CE995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300663"/>
            <a:ext cx="107950" cy="1079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</p:txBody>
      </p:sp>
      <p:sp>
        <p:nvSpPr>
          <p:cNvPr id="4137" name="楕円 60">
            <a:extLst>
              <a:ext uri="{FF2B5EF4-FFF2-40B4-BE49-F238E27FC236}">
                <a16:creationId xmlns:a16="http://schemas.microsoft.com/office/drawing/2014/main" id="{06101807-97A2-4B25-8287-709230095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859338"/>
            <a:ext cx="107950" cy="1079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</p:txBody>
      </p:sp>
      <p:sp>
        <p:nvSpPr>
          <p:cNvPr id="4138" name="楕円 60">
            <a:extLst>
              <a:ext uri="{FF2B5EF4-FFF2-40B4-BE49-F238E27FC236}">
                <a16:creationId xmlns:a16="http://schemas.microsoft.com/office/drawing/2014/main" id="{68B9208D-12C9-493C-98C3-1BAA7B038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4508500"/>
            <a:ext cx="107950" cy="1079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</p:txBody>
      </p:sp>
      <p:sp>
        <p:nvSpPr>
          <p:cNvPr id="4139" name="楕円 60">
            <a:extLst>
              <a:ext uri="{FF2B5EF4-FFF2-40B4-BE49-F238E27FC236}">
                <a16:creationId xmlns:a16="http://schemas.microsoft.com/office/drawing/2014/main" id="{C221E36C-A6D5-4A4A-A007-783A28BE8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076700"/>
            <a:ext cx="107950" cy="1079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</p:txBody>
      </p:sp>
      <p:sp>
        <p:nvSpPr>
          <p:cNvPr id="4140" name="楕円 60">
            <a:extLst>
              <a:ext uri="{FF2B5EF4-FFF2-40B4-BE49-F238E27FC236}">
                <a16:creationId xmlns:a16="http://schemas.microsoft.com/office/drawing/2014/main" id="{9D90B67E-DA48-44F2-AAA9-3388F7EE5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402013"/>
            <a:ext cx="107950" cy="1079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</p:txBody>
      </p:sp>
      <p:sp>
        <p:nvSpPr>
          <p:cNvPr id="4141" name="楕円 60">
            <a:extLst>
              <a:ext uri="{FF2B5EF4-FFF2-40B4-BE49-F238E27FC236}">
                <a16:creationId xmlns:a16="http://schemas.microsoft.com/office/drawing/2014/main" id="{C8ED13A1-5CA4-4557-920D-1F1A0F093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676650"/>
            <a:ext cx="107950" cy="1079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</p:txBody>
      </p:sp>
      <p:sp>
        <p:nvSpPr>
          <p:cNvPr id="4142" name="楕円 60">
            <a:extLst>
              <a:ext uri="{FF2B5EF4-FFF2-40B4-BE49-F238E27FC236}">
                <a16:creationId xmlns:a16="http://schemas.microsoft.com/office/drawing/2014/main" id="{75E35D7A-FA01-4301-B06F-1512CDB8D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968750"/>
            <a:ext cx="107950" cy="1079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</p:txBody>
      </p:sp>
      <p:sp>
        <p:nvSpPr>
          <p:cNvPr id="4143" name="楕円 60">
            <a:extLst>
              <a:ext uri="{FF2B5EF4-FFF2-40B4-BE49-F238E27FC236}">
                <a16:creationId xmlns:a16="http://schemas.microsoft.com/office/drawing/2014/main" id="{54A433EB-E71C-4A93-8D46-97DBA0DD8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348163"/>
            <a:ext cx="107950" cy="1079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</p:txBody>
      </p:sp>
      <p:sp>
        <p:nvSpPr>
          <p:cNvPr id="4144" name="楕円 60">
            <a:extLst>
              <a:ext uri="{FF2B5EF4-FFF2-40B4-BE49-F238E27FC236}">
                <a16:creationId xmlns:a16="http://schemas.microsoft.com/office/drawing/2014/main" id="{ED50A5E6-E7FD-426A-8C2A-AE12A843B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584700"/>
            <a:ext cx="107950" cy="1079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</p:txBody>
      </p:sp>
      <p:sp>
        <p:nvSpPr>
          <p:cNvPr id="4145" name="楕円 60">
            <a:extLst>
              <a:ext uri="{FF2B5EF4-FFF2-40B4-BE49-F238E27FC236}">
                <a16:creationId xmlns:a16="http://schemas.microsoft.com/office/drawing/2014/main" id="{27202CBC-F8BF-4078-B20D-526C1C1FA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998788"/>
            <a:ext cx="107950" cy="1079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</p:txBody>
      </p:sp>
      <p:sp>
        <p:nvSpPr>
          <p:cNvPr id="4146" name="楕円 60">
            <a:extLst>
              <a:ext uri="{FF2B5EF4-FFF2-40B4-BE49-F238E27FC236}">
                <a16:creationId xmlns:a16="http://schemas.microsoft.com/office/drawing/2014/main" id="{2A0B559C-ADF0-47DC-996C-48FBA68D2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3294063"/>
            <a:ext cx="107950" cy="1079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</p:txBody>
      </p:sp>
      <p:sp>
        <p:nvSpPr>
          <p:cNvPr id="4147" name="正方形/長方形 37">
            <a:extLst>
              <a:ext uri="{FF2B5EF4-FFF2-40B4-BE49-F238E27FC236}">
                <a16:creationId xmlns:a16="http://schemas.microsoft.com/office/drawing/2014/main" id="{03AB049B-A63B-4CA2-B0CF-FECE52D88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4062413"/>
            <a:ext cx="539750" cy="2268537"/>
          </a:xfrm>
          <a:prstGeom prst="rect">
            <a:avLst/>
          </a:prstGeom>
          <a:solidFill>
            <a:srgbClr val="CC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 anchorCtr="1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卸・小売業者等</a:t>
            </a:r>
          </a:p>
        </p:txBody>
      </p:sp>
      <p:sp>
        <p:nvSpPr>
          <p:cNvPr id="4148" name="正方形/長方形 36">
            <a:extLst>
              <a:ext uri="{FF2B5EF4-FFF2-40B4-BE49-F238E27FC236}">
                <a16:creationId xmlns:a16="http://schemas.microsoft.com/office/drawing/2014/main" id="{15BB9093-DB59-43D8-829C-85B04068E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0925" y="3279775"/>
            <a:ext cx="1581150" cy="10795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営業所</a:t>
            </a:r>
          </a:p>
        </p:txBody>
      </p:sp>
      <p:sp>
        <p:nvSpPr>
          <p:cNvPr id="4149" name="正方形/長方形 36">
            <a:extLst>
              <a:ext uri="{FF2B5EF4-FFF2-40B4-BE49-F238E27FC236}">
                <a16:creationId xmlns:a16="http://schemas.microsoft.com/office/drawing/2014/main" id="{7E2C4FA6-F469-4719-9674-516AADDAA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2450" y="4437063"/>
            <a:ext cx="1125538" cy="639762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研究所</a:t>
            </a:r>
          </a:p>
        </p:txBody>
      </p:sp>
      <p:sp>
        <p:nvSpPr>
          <p:cNvPr id="4150" name="正方形/長方形 36">
            <a:extLst>
              <a:ext uri="{FF2B5EF4-FFF2-40B4-BE49-F238E27FC236}">
                <a16:creationId xmlns:a16="http://schemas.microsoft.com/office/drawing/2014/main" id="{192C0415-E40D-4BDC-A823-FE0DE3B8E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1573213"/>
            <a:ext cx="1622425" cy="4808537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顧客</a:t>
            </a:r>
          </a:p>
        </p:txBody>
      </p:sp>
      <p:sp>
        <p:nvSpPr>
          <p:cNvPr id="4151" name="正方形/長方形 36">
            <a:extLst>
              <a:ext uri="{FF2B5EF4-FFF2-40B4-BE49-F238E27FC236}">
                <a16:creationId xmlns:a16="http://schemas.microsoft.com/office/drawing/2014/main" id="{FFE56651-1366-4B2A-A05A-2707C4BC7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325" y="1573213"/>
            <a:ext cx="1152525" cy="4808537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52" name="正方形/長方形 36">
            <a:extLst>
              <a:ext uri="{FF2B5EF4-FFF2-40B4-BE49-F238E27FC236}">
                <a16:creationId xmlns:a16="http://schemas.microsoft.com/office/drawing/2014/main" id="{8AFF6CCC-30FD-46C8-8597-E254C66A2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088" y="4062413"/>
            <a:ext cx="539750" cy="2268537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関係会社・協力工場等</a:t>
            </a:r>
          </a:p>
        </p:txBody>
      </p:sp>
      <p:sp>
        <p:nvSpPr>
          <p:cNvPr id="4153" name="正方形/長方形 36">
            <a:extLst>
              <a:ext uri="{FF2B5EF4-FFF2-40B4-BE49-F238E27FC236}">
                <a16:creationId xmlns:a16="http://schemas.microsoft.com/office/drawing/2014/main" id="{A2C863C6-D0F9-466B-9EAB-4A12DF811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2060575"/>
            <a:ext cx="2790825" cy="1223963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154" name="直線矢印コネクタ 4">
            <a:extLst>
              <a:ext uri="{FF2B5EF4-FFF2-40B4-BE49-F238E27FC236}">
                <a16:creationId xmlns:a16="http://schemas.microsoft.com/office/drawing/2014/main" id="{CEAF462A-6E33-43BB-A63A-55C86BE94381}"/>
              </a:ext>
            </a:extLst>
          </p:cNvPr>
          <p:cNvCxnSpPr>
            <a:cxnSpLocks noChangeShapeType="1"/>
            <a:stCxn id="4156" idx="2"/>
            <a:endCxn id="4155" idx="6"/>
          </p:cNvCxnSpPr>
          <p:nvPr/>
        </p:nvCxnSpPr>
        <p:spPr bwMode="auto">
          <a:xfrm flipH="1">
            <a:off x="935038" y="5005388"/>
            <a:ext cx="252412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55" name="楕円 5">
            <a:extLst>
              <a:ext uri="{FF2B5EF4-FFF2-40B4-BE49-F238E27FC236}">
                <a16:creationId xmlns:a16="http://schemas.microsoft.com/office/drawing/2014/main" id="{F4D8F81E-AA2A-437B-A93E-41D8B0D53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916488"/>
            <a:ext cx="179388" cy="1793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4156" name="楕円 191">
            <a:extLst>
              <a:ext uri="{FF2B5EF4-FFF2-40B4-BE49-F238E27FC236}">
                <a16:creationId xmlns:a16="http://schemas.microsoft.com/office/drawing/2014/main" id="{957E8363-E6B0-4298-AE75-61B17CA29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4916488"/>
            <a:ext cx="179388" cy="1793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4157" name="Text Box 229">
            <a:extLst>
              <a:ext uri="{FF2B5EF4-FFF2-40B4-BE49-F238E27FC236}">
                <a16:creationId xmlns:a16="http://schemas.microsoft.com/office/drawing/2014/main" id="{F74EBD8E-7635-4587-BC29-525D85D99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1263650"/>
            <a:ext cx="16240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需要環境</a:t>
            </a:r>
            <a:endParaRPr lang="en-US" altLang="ja-JP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58" name="正方形/長方形 36">
            <a:extLst>
              <a:ext uri="{FF2B5EF4-FFF2-40B4-BE49-F238E27FC236}">
                <a16:creationId xmlns:a16="http://schemas.microsoft.com/office/drawing/2014/main" id="{591E50BF-29D5-43C3-AF30-A5E1CDEF7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6638" y="4456113"/>
            <a:ext cx="1581150" cy="8001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出張所</a:t>
            </a:r>
          </a:p>
        </p:txBody>
      </p:sp>
      <p:sp>
        <p:nvSpPr>
          <p:cNvPr id="4159" name="Text Box 229">
            <a:extLst>
              <a:ext uri="{FF2B5EF4-FFF2-40B4-BE49-F238E27FC236}">
                <a16:creationId xmlns:a16="http://schemas.microsoft.com/office/drawing/2014/main" id="{FE6FB760-DD09-40F8-BE8C-3152BD998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063" y="1700213"/>
            <a:ext cx="13874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営業拠点</a:t>
            </a:r>
            <a:endParaRPr lang="en-US" altLang="ja-JP" sz="18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60" name="Text Box 229">
            <a:extLst>
              <a:ext uri="{FF2B5EF4-FFF2-40B4-BE49-F238E27FC236}">
                <a16:creationId xmlns:a16="http://schemas.microsoft.com/office/drawing/2014/main" id="{78FB4EE2-289C-4B06-8E3A-FBB37C461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288" y="1700213"/>
            <a:ext cx="13874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本社</a:t>
            </a:r>
            <a:endParaRPr lang="en-US" altLang="ja-JP" sz="18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61" name="正方形/長方形 36">
            <a:extLst>
              <a:ext uri="{FF2B5EF4-FFF2-40B4-BE49-F238E27FC236}">
                <a16:creationId xmlns:a16="http://schemas.microsoft.com/office/drawing/2014/main" id="{D2BB29D1-169B-430E-AC97-57DF13EAA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0925" y="2060575"/>
            <a:ext cx="1581150" cy="108108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支店</a:t>
            </a:r>
          </a:p>
        </p:txBody>
      </p:sp>
      <p:sp>
        <p:nvSpPr>
          <p:cNvPr id="4162" name="正方形/長方形 36">
            <a:extLst>
              <a:ext uri="{FF2B5EF4-FFF2-40B4-BE49-F238E27FC236}">
                <a16:creationId xmlns:a16="http://schemas.microsoft.com/office/drawing/2014/main" id="{8BF32B04-2C27-42C7-B326-199EBA5FA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1075" y="2133600"/>
            <a:ext cx="1073150" cy="2889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営業本部</a:t>
            </a:r>
          </a:p>
        </p:txBody>
      </p:sp>
      <p:sp>
        <p:nvSpPr>
          <p:cNvPr id="4163" name="楕円 9">
            <a:extLst>
              <a:ext uri="{FF2B5EF4-FFF2-40B4-BE49-F238E27FC236}">
                <a16:creationId xmlns:a16="http://schemas.microsoft.com/office/drawing/2014/main" id="{8E78FE15-71F3-4C5E-B521-3BD3D2D6C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2813" y="4651375"/>
            <a:ext cx="657225" cy="2952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筑波</a:t>
            </a:r>
          </a:p>
        </p:txBody>
      </p:sp>
      <p:sp>
        <p:nvSpPr>
          <p:cNvPr id="4164" name="楕円 201">
            <a:extLst>
              <a:ext uri="{FF2B5EF4-FFF2-40B4-BE49-F238E27FC236}">
                <a16:creationId xmlns:a16="http://schemas.microsoft.com/office/drawing/2014/main" id="{EB747594-9B1A-4C95-AEAC-C0E68E3EA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3563" y="3646488"/>
            <a:ext cx="657225" cy="2936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東京</a:t>
            </a:r>
          </a:p>
        </p:txBody>
      </p:sp>
      <p:sp>
        <p:nvSpPr>
          <p:cNvPr id="4165" name="楕円 202">
            <a:extLst>
              <a:ext uri="{FF2B5EF4-FFF2-40B4-BE49-F238E27FC236}">
                <a16:creationId xmlns:a16="http://schemas.microsoft.com/office/drawing/2014/main" id="{A60A74DE-945D-47D0-93B6-47761B618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263" y="3829050"/>
            <a:ext cx="657225" cy="2936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福岡</a:t>
            </a:r>
          </a:p>
        </p:txBody>
      </p:sp>
      <p:sp>
        <p:nvSpPr>
          <p:cNvPr id="4166" name="楕円 203">
            <a:extLst>
              <a:ext uri="{FF2B5EF4-FFF2-40B4-BE49-F238E27FC236}">
                <a16:creationId xmlns:a16="http://schemas.microsoft.com/office/drawing/2014/main" id="{E32B9670-5F89-432A-A766-F14979204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3563" y="3981450"/>
            <a:ext cx="657225" cy="2936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大阪</a:t>
            </a:r>
          </a:p>
        </p:txBody>
      </p:sp>
      <p:sp>
        <p:nvSpPr>
          <p:cNvPr id="4167" name="四角形: 角を丸くする 204">
            <a:extLst>
              <a:ext uri="{FF2B5EF4-FFF2-40B4-BE49-F238E27FC236}">
                <a16:creationId xmlns:a16="http://schemas.microsoft.com/office/drawing/2014/main" id="{6566A49E-A851-4FEC-8B3D-F55585E1A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3798888"/>
            <a:ext cx="1193800" cy="728662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工場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試作、</a:t>
            </a:r>
            <a:br>
              <a:rPr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先端部品等</a:t>
            </a:r>
            <a:r>
              <a:rPr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68" name="楕円 205">
            <a:extLst>
              <a:ext uri="{FF2B5EF4-FFF2-40B4-BE49-F238E27FC236}">
                <a16:creationId xmlns:a16="http://schemas.microsoft.com/office/drawing/2014/main" id="{6D7B1FD6-09F5-4095-B003-3C18FFC29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3788" y="3533775"/>
            <a:ext cx="655637" cy="2936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青森</a:t>
            </a:r>
          </a:p>
        </p:txBody>
      </p:sp>
      <p:sp>
        <p:nvSpPr>
          <p:cNvPr id="4169" name="楕円 206">
            <a:extLst>
              <a:ext uri="{FF2B5EF4-FFF2-40B4-BE49-F238E27FC236}">
                <a16:creationId xmlns:a16="http://schemas.microsoft.com/office/drawing/2014/main" id="{D9D837EA-5C28-4275-B544-779A55549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3788" y="3989388"/>
            <a:ext cx="655637" cy="2952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仙台</a:t>
            </a:r>
          </a:p>
        </p:txBody>
      </p:sp>
      <p:sp>
        <p:nvSpPr>
          <p:cNvPr id="4170" name="楕円 207">
            <a:extLst>
              <a:ext uri="{FF2B5EF4-FFF2-40B4-BE49-F238E27FC236}">
                <a16:creationId xmlns:a16="http://schemas.microsoft.com/office/drawing/2014/main" id="{66CB62C1-1ADE-42D3-AABA-88AE84D95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762375"/>
            <a:ext cx="655638" cy="2936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山口</a:t>
            </a:r>
          </a:p>
        </p:txBody>
      </p:sp>
      <p:sp>
        <p:nvSpPr>
          <p:cNvPr id="4171" name="楕円 208">
            <a:extLst>
              <a:ext uri="{FF2B5EF4-FFF2-40B4-BE49-F238E27FC236}">
                <a16:creationId xmlns:a16="http://schemas.microsoft.com/office/drawing/2014/main" id="{2B877EF9-F946-491D-AF8F-4566F0CEF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3788" y="4754563"/>
            <a:ext cx="655637" cy="2936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栃木</a:t>
            </a:r>
          </a:p>
        </p:txBody>
      </p:sp>
      <p:sp>
        <p:nvSpPr>
          <p:cNvPr id="4172" name="楕円 209">
            <a:extLst>
              <a:ext uri="{FF2B5EF4-FFF2-40B4-BE49-F238E27FC236}">
                <a16:creationId xmlns:a16="http://schemas.microsoft.com/office/drawing/2014/main" id="{FCF7AB9A-7503-4980-9804-60100572B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754563"/>
            <a:ext cx="655638" cy="2936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郡山</a:t>
            </a:r>
          </a:p>
        </p:txBody>
      </p:sp>
      <p:sp>
        <p:nvSpPr>
          <p:cNvPr id="4173" name="楕円 210">
            <a:extLst>
              <a:ext uri="{FF2B5EF4-FFF2-40B4-BE49-F238E27FC236}">
                <a16:creationId xmlns:a16="http://schemas.microsoft.com/office/drawing/2014/main" id="{F28CA482-D31A-4F0A-8A17-A87E949C1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3788" y="2332038"/>
            <a:ext cx="655637" cy="2936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高知</a:t>
            </a:r>
          </a:p>
        </p:txBody>
      </p:sp>
      <p:sp>
        <p:nvSpPr>
          <p:cNvPr id="4174" name="楕円 211">
            <a:extLst>
              <a:ext uri="{FF2B5EF4-FFF2-40B4-BE49-F238E27FC236}">
                <a16:creationId xmlns:a16="http://schemas.microsoft.com/office/drawing/2014/main" id="{2CD11592-57E9-4BEB-892F-0DE299A44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3788" y="2743200"/>
            <a:ext cx="655637" cy="2936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福岡</a:t>
            </a:r>
          </a:p>
        </p:txBody>
      </p:sp>
      <p:sp>
        <p:nvSpPr>
          <p:cNvPr id="4175" name="楕円 212">
            <a:extLst>
              <a:ext uri="{FF2B5EF4-FFF2-40B4-BE49-F238E27FC236}">
                <a16:creationId xmlns:a16="http://schemas.microsoft.com/office/drawing/2014/main" id="{6A19F3C5-B633-4943-8E84-6A7843863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536825"/>
            <a:ext cx="655638" cy="29527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高岡</a:t>
            </a:r>
          </a:p>
        </p:txBody>
      </p:sp>
      <p:cxnSp>
        <p:nvCxnSpPr>
          <p:cNvPr id="4176" name="直線矢印コネクタ 213">
            <a:extLst>
              <a:ext uri="{FF2B5EF4-FFF2-40B4-BE49-F238E27FC236}">
                <a16:creationId xmlns:a16="http://schemas.microsoft.com/office/drawing/2014/main" id="{128936B2-B51E-4BB3-AAF8-FFD50FA18387}"/>
              </a:ext>
            </a:extLst>
          </p:cNvPr>
          <p:cNvCxnSpPr>
            <a:cxnSpLocks noChangeShapeType="1"/>
            <a:stCxn id="4178" idx="2"/>
            <a:endCxn id="4177" idx="6"/>
          </p:cNvCxnSpPr>
          <p:nvPr/>
        </p:nvCxnSpPr>
        <p:spPr bwMode="auto">
          <a:xfrm flipH="1">
            <a:off x="7154863" y="2665413"/>
            <a:ext cx="657225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77" name="楕円 214">
            <a:extLst>
              <a:ext uri="{FF2B5EF4-FFF2-40B4-BE49-F238E27FC236}">
                <a16:creationId xmlns:a16="http://schemas.microsoft.com/office/drawing/2014/main" id="{0EAB5D05-6E79-44CB-A61B-8907BC7F3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5475" y="2574925"/>
            <a:ext cx="179388" cy="1793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4178" name="楕円 215">
            <a:extLst>
              <a:ext uri="{FF2B5EF4-FFF2-40B4-BE49-F238E27FC236}">
                <a16:creationId xmlns:a16="http://schemas.microsoft.com/office/drawing/2014/main" id="{759332FD-CB0A-4E07-8498-395EC2C81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088" y="2574925"/>
            <a:ext cx="180975" cy="1793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cxnSp>
        <p:nvCxnSpPr>
          <p:cNvPr id="4179" name="直線矢印コネクタ 216">
            <a:extLst>
              <a:ext uri="{FF2B5EF4-FFF2-40B4-BE49-F238E27FC236}">
                <a16:creationId xmlns:a16="http://schemas.microsoft.com/office/drawing/2014/main" id="{6A4A11AC-4B69-4913-A119-CEABC3DCE49C}"/>
              </a:ext>
            </a:extLst>
          </p:cNvPr>
          <p:cNvCxnSpPr>
            <a:cxnSpLocks noChangeShapeType="1"/>
            <a:stCxn id="4181" idx="2"/>
            <a:endCxn id="4180" idx="6"/>
          </p:cNvCxnSpPr>
          <p:nvPr/>
        </p:nvCxnSpPr>
        <p:spPr bwMode="auto">
          <a:xfrm flipH="1">
            <a:off x="7108825" y="4805363"/>
            <a:ext cx="703263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80" name="楕円 217">
            <a:extLst>
              <a:ext uri="{FF2B5EF4-FFF2-40B4-BE49-F238E27FC236}">
                <a16:creationId xmlns:a16="http://schemas.microsoft.com/office/drawing/2014/main" id="{0EC2E889-FCF8-4CA4-A0D6-CB3BEC2EF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438" y="4714875"/>
            <a:ext cx="179387" cy="1809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4181" name="楕円 218">
            <a:extLst>
              <a:ext uri="{FF2B5EF4-FFF2-40B4-BE49-F238E27FC236}">
                <a16:creationId xmlns:a16="http://schemas.microsoft.com/office/drawing/2014/main" id="{750D5B2F-1EEE-425B-ABA7-6BDAF8B69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088" y="4714875"/>
            <a:ext cx="180975" cy="1809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4182" name="正方形/長方形 36">
            <a:extLst>
              <a:ext uri="{FF2B5EF4-FFF2-40B4-BE49-F238E27FC236}">
                <a16:creationId xmlns:a16="http://schemas.microsoft.com/office/drawing/2014/main" id="{3CA7EB4D-9E8D-4804-AFEE-1136C76AB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6950" y="5408613"/>
            <a:ext cx="1689100" cy="581025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受注センタ</a:t>
            </a:r>
          </a:p>
        </p:txBody>
      </p:sp>
      <p:sp>
        <p:nvSpPr>
          <p:cNvPr id="4183" name="四角形: 角を丸くする 220">
            <a:extLst>
              <a:ext uri="{FF2B5EF4-FFF2-40B4-BE49-F238E27FC236}">
                <a16:creationId xmlns:a16="http://schemas.microsoft.com/office/drawing/2014/main" id="{7D13C749-4030-420E-82F0-07607323D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4616450"/>
            <a:ext cx="1193800" cy="73025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工場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製品組立、</a:t>
            </a:r>
            <a:br>
              <a:rPr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試験等</a:t>
            </a:r>
            <a:r>
              <a:rPr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84" name="四角形: 角を丸くする 221">
            <a:extLst>
              <a:ext uri="{FF2B5EF4-FFF2-40B4-BE49-F238E27FC236}">
                <a16:creationId xmlns:a16="http://schemas.microsoft.com/office/drawing/2014/main" id="{D26EA1EA-6B4A-4362-A9C9-5294443C2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5435600"/>
            <a:ext cx="1193800" cy="73025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工場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関連ソフト</a:t>
            </a:r>
            <a:br>
              <a:rPr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ウェア開発</a:t>
            </a:r>
            <a:r>
              <a:rPr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85" name="Text Box 229">
            <a:extLst>
              <a:ext uri="{FF2B5EF4-FFF2-40B4-BE49-F238E27FC236}">
                <a16:creationId xmlns:a16="http://schemas.microsoft.com/office/drawing/2014/main" id="{1D9D3EB1-2837-42D1-A3E5-1693D24D6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388" y="3462338"/>
            <a:ext cx="1387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製造本部</a:t>
            </a:r>
            <a:endParaRPr lang="en-US" altLang="ja-JP" sz="18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86" name="正方形/長方形 36">
            <a:extLst>
              <a:ext uri="{FF2B5EF4-FFF2-40B4-BE49-F238E27FC236}">
                <a16:creationId xmlns:a16="http://schemas.microsoft.com/office/drawing/2014/main" id="{EA5E6B04-6422-4064-B7CF-90633B98E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3748088"/>
            <a:ext cx="1335088" cy="2489200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87" name="正方形/長方形 36">
            <a:extLst>
              <a:ext uri="{FF2B5EF4-FFF2-40B4-BE49-F238E27FC236}">
                <a16:creationId xmlns:a16="http://schemas.microsoft.com/office/drawing/2014/main" id="{DE129A5D-F15F-42AC-B50C-6E401046E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0" y="5189538"/>
            <a:ext cx="1314450" cy="415925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・・・・・</a:t>
            </a:r>
          </a:p>
        </p:txBody>
      </p:sp>
      <p:sp>
        <p:nvSpPr>
          <p:cNvPr id="4188" name="正方形/長方形 36">
            <a:extLst>
              <a:ext uri="{FF2B5EF4-FFF2-40B4-BE49-F238E27FC236}">
                <a16:creationId xmlns:a16="http://schemas.microsoft.com/office/drawing/2014/main" id="{2D69DAAC-82B9-48CB-A0B3-0FC7CD952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2003425"/>
            <a:ext cx="1687512" cy="3335338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89" name="正方形/長方形 36">
            <a:extLst>
              <a:ext uri="{FF2B5EF4-FFF2-40B4-BE49-F238E27FC236}">
                <a16:creationId xmlns:a16="http://schemas.microsoft.com/office/drawing/2014/main" id="{09FBF963-AACC-4754-9123-D78F4485F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2486025"/>
            <a:ext cx="722313" cy="29051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総務部</a:t>
            </a:r>
          </a:p>
        </p:txBody>
      </p:sp>
      <p:sp>
        <p:nvSpPr>
          <p:cNvPr id="4190" name="正方形/長方形 36">
            <a:extLst>
              <a:ext uri="{FF2B5EF4-FFF2-40B4-BE49-F238E27FC236}">
                <a16:creationId xmlns:a16="http://schemas.microsoft.com/office/drawing/2014/main" id="{2ECC7342-1532-409A-8DCE-B192EE433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2840038"/>
            <a:ext cx="722313" cy="29051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人事部</a:t>
            </a:r>
          </a:p>
        </p:txBody>
      </p:sp>
      <p:sp>
        <p:nvSpPr>
          <p:cNvPr id="4191" name="正方形/長方形 36">
            <a:extLst>
              <a:ext uri="{FF2B5EF4-FFF2-40B4-BE49-F238E27FC236}">
                <a16:creationId xmlns:a16="http://schemas.microsoft.com/office/drawing/2014/main" id="{3B19C99E-5110-47F2-86C6-18C2C5D1F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1738" y="2486025"/>
            <a:ext cx="722312" cy="29051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経理部</a:t>
            </a:r>
          </a:p>
        </p:txBody>
      </p:sp>
      <p:sp>
        <p:nvSpPr>
          <p:cNvPr id="4192" name="正方形/長方形 36">
            <a:extLst>
              <a:ext uri="{FF2B5EF4-FFF2-40B4-BE49-F238E27FC236}">
                <a16:creationId xmlns:a16="http://schemas.microsoft.com/office/drawing/2014/main" id="{3D77DFCE-3402-4106-BBDF-9F791AFE9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1738" y="2840038"/>
            <a:ext cx="722312" cy="29051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財務部</a:t>
            </a:r>
          </a:p>
        </p:txBody>
      </p:sp>
      <p:sp>
        <p:nvSpPr>
          <p:cNvPr id="4193" name="正方形/長方形 36">
            <a:extLst>
              <a:ext uri="{FF2B5EF4-FFF2-40B4-BE49-F238E27FC236}">
                <a16:creationId xmlns:a16="http://schemas.microsoft.com/office/drawing/2014/main" id="{32F86CAC-8E9F-4EA3-9ECB-61B6E0BE8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1688" y="2486025"/>
            <a:ext cx="723900" cy="29051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法務部</a:t>
            </a:r>
          </a:p>
        </p:txBody>
      </p:sp>
      <p:sp>
        <p:nvSpPr>
          <p:cNvPr id="4194" name="正方形/長方形 36">
            <a:extLst>
              <a:ext uri="{FF2B5EF4-FFF2-40B4-BE49-F238E27FC236}">
                <a16:creationId xmlns:a16="http://schemas.microsoft.com/office/drawing/2014/main" id="{B74EDB59-4AAA-4B68-87BE-AB7AC18D5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1688" y="2840038"/>
            <a:ext cx="723900" cy="29051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企画部</a:t>
            </a:r>
          </a:p>
        </p:txBody>
      </p:sp>
      <p:sp>
        <p:nvSpPr>
          <p:cNvPr id="4195" name="楕円 237">
            <a:extLst>
              <a:ext uri="{FF2B5EF4-FFF2-40B4-BE49-F238E27FC236}">
                <a16:creationId xmlns:a16="http://schemas.microsoft.com/office/drawing/2014/main" id="{A8804CC1-DB26-40F9-922F-3754642C4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7563" y="4916488"/>
            <a:ext cx="180975" cy="1793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cxnSp>
        <p:nvCxnSpPr>
          <p:cNvPr id="4196" name="直線矢印コネクタ 238">
            <a:extLst>
              <a:ext uri="{FF2B5EF4-FFF2-40B4-BE49-F238E27FC236}">
                <a16:creationId xmlns:a16="http://schemas.microsoft.com/office/drawing/2014/main" id="{D7FF1E27-2504-4860-BC88-864DCF022C84}"/>
              </a:ext>
            </a:extLst>
          </p:cNvPr>
          <p:cNvCxnSpPr>
            <a:cxnSpLocks noChangeShapeType="1"/>
            <a:stCxn id="4195" idx="2"/>
            <a:endCxn id="4197" idx="6"/>
          </p:cNvCxnSpPr>
          <p:nvPr/>
        </p:nvCxnSpPr>
        <p:spPr bwMode="auto">
          <a:xfrm flipH="1">
            <a:off x="1724025" y="5005388"/>
            <a:ext cx="363538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97" name="楕円 240">
            <a:extLst>
              <a:ext uri="{FF2B5EF4-FFF2-40B4-BE49-F238E27FC236}">
                <a16:creationId xmlns:a16="http://schemas.microsoft.com/office/drawing/2014/main" id="{74AC4C49-D68B-4F60-B92B-69291956C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050" y="4916488"/>
            <a:ext cx="180975" cy="1793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3472</TotalTime>
  <Words>129</Words>
  <Application>Microsoft Office PowerPoint</Application>
  <PresentationFormat>画面に合わせる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Times New Roman</vt:lpstr>
      <vt:lpstr>ＭＳ Ｐゴシック</vt:lpstr>
      <vt:lpstr>Arial</vt:lpstr>
      <vt:lpstr>ＭＳ Ｐ明朝</vt:lpstr>
      <vt:lpstr>メイリオ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m-nakamura</dc:creator>
  <cp:lastModifiedBy>中村 元治</cp:lastModifiedBy>
  <cp:revision>195</cp:revision>
  <dcterms:created xsi:type="dcterms:W3CDTF">2005-12-14T05:53:00Z</dcterms:created>
  <dcterms:modified xsi:type="dcterms:W3CDTF">2022-05-05T00:50:48Z</dcterms:modified>
</cp:coreProperties>
</file>