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FFFDC2"/>
    <a:srgbClr val="C2E2FF"/>
    <a:srgbClr val="7F7F7F"/>
    <a:srgbClr val="173E78"/>
    <a:srgbClr val="5DA0D7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6078" autoAdjust="0"/>
  </p:normalViewPr>
  <p:slideViewPr>
    <p:cSldViewPr>
      <p:cViewPr>
        <p:scale>
          <a:sx n="100" d="100"/>
          <a:sy n="100" d="100"/>
        </p:scale>
        <p:origin x="1602" y="24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2966E59-8AD4-2D2C-7DA4-7D76CFA79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00AFF9-3E97-07AE-B891-03498FC82E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FAE95E-25B4-4AA8-AE62-71CEA49612D4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200EFD-D25B-8E80-AEFB-BF43EDEB0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360298-D169-2E78-73CB-457223CFCB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202530-6BBB-4BE5-BCD0-9907549F3A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B709378-15E9-A1CA-164E-5B2F824DAC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779DF3-EEE2-8718-12B1-3396B34123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AB743E-F1BE-415B-BFD3-98F26DC52048}" type="datetimeFigureOut">
              <a:rPr lang="ja-JP" altLang="en-US"/>
              <a:pPr>
                <a:defRPr/>
              </a:pPr>
              <a:t>2023/8/25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E1F429B-7D1F-B22F-EF81-37020F0690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4A0C50A-B43B-2499-6E49-CB46126C5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2BBA6C-56BC-DA28-B5C6-248F035097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D7DA8F-88B5-D30D-0047-28786E3F21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3A9340-33FC-41A2-BBD7-B85C9F1007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64E75CA7-2498-01F2-0F45-8DBFC41060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4759D48D-8309-ECCB-C751-9A4D43489B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6DB8CC3-F7D4-18B2-55F3-EFD0F6732864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7A50A78-3B84-CACC-51DA-AE59A6A185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ADFCDAA-0F80-7CFA-3C6E-F416636EC5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77339F-E9DF-5186-A33A-5FE20AA1C3BD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E9F58FEF-7D60-7588-E121-5F53691C86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17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005FB97-9605-9D42-3263-CB87CDD6B2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E7D9571F-62AB-CFF1-572B-A2963FEFF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771DE382-9447-A33B-96EC-6EEEE02B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プロジェクト体制</a:t>
            </a:r>
          </a:p>
        </p:txBody>
      </p:sp>
      <p:sp>
        <p:nvSpPr>
          <p:cNvPr id="5123" name="Rectangle 57">
            <a:extLst>
              <a:ext uri="{FF2B5EF4-FFF2-40B4-BE49-F238E27FC236}">
                <a16:creationId xmlns:a16="http://schemas.microsoft.com/office/drawing/2014/main" id="{287E22DB-AA27-BB7E-88C0-3248CF47C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2708275"/>
            <a:ext cx="2087562" cy="214313"/>
          </a:xfrm>
          <a:prstGeom prst="rect">
            <a:avLst/>
          </a:prstGeom>
          <a:solidFill>
            <a:srgbClr val="C2E2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プロジェクトリーダー</a:t>
            </a:r>
          </a:p>
        </p:txBody>
      </p:sp>
      <p:sp>
        <p:nvSpPr>
          <p:cNvPr id="5124" name="Rectangle 58">
            <a:extLst>
              <a:ext uri="{FF2B5EF4-FFF2-40B4-BE49-F238E27FC236}">
                <a16:creationId xmlns:a16="http://schemas.microsoft.com/office/drawing/2014/main" id="{56D4F7BF-6D49-5928-C6E1-EC2A8308E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4364038"/>
            <a:ext cx="3673475" cy="214312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プロジェクトメンバー</a:t>
            </a:r>
          </a:p>
        </p:txBody>
      </p:sp>
      <p:sp>
        <p:nvSpPr>
          <p:cNvPr id="5125" name="Rectangle 62">
            <a:extLst>
              <a:ext uri="{FF2B5EF4-FFF2-40B4-BE49-F238E27FC236}">
                <a16:creationId xmlns:a16="http://schemas.microsoft.com/office/drawing/2014/main" id="{C701A810-A782-EFC0-50B0-D21DF21C5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2924175"/>
            <a:ext cx="2087562" cy="4318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吉沢財務奉行</a:t>
            </a:r>
          </a:p>
        </p:txBody>
      </p:sp>
      <p:cxnSp>
        <p:nvCxnSpPr>
          <p:cNvPr id="5126" name="AutoShape 63">
            <a:extLst>
              <a:ext uri="{FF2B5EF4-FFF2-40B4-BE49-F238E27FC236}">
                <a16:creationId xmlns:a16="http://schemas.microsoft.com/office/drawing/2014/main" id="{765CCA7E-EC78-5952-FDD7-569BEEB794C7}"/>
              </a:ext>
            </a:extLst>
          </p:cNvPr>
          <p:cNvCxnSpPr>
            <a:cxnSpLocks noChangeShapeType="1"/>
            <a:stCxn id="5125" idx="2"/>
            <a:endCxn id="5124" idx="0"/>
          </p:cNvCxnSpPr>
          <p:nvPr/>
        </p:nvCxnSpPr>
        <p:spPr bwMode="auto">
          <a:xfrm flipH="1">
            <a:off x="2324100" y="3355975"/>
            <a:ext cx="1588" cy="1008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AutoShape 64">
            <a:extLst>
              <a:ext uri="{FF2B5EF4-FFF2-40B4-BE49-F238E27FC236}">
                <a16:creationId xmlns:a16="http://schemas.microsoft.com/office/drawing/2014/main" id="{01F77D66-6386-02EC-F69D-59583B44EA9E}"/>
              </a:ext>
            </a:extLst>
          </p:cNvPr>
          <p:cNvCxnSpPr>
            <a:cxnSpLocks noChangeShapeType="1"/>
            <a:stCxn id="5132" idx="2"/>
          </p:cNvCxnSpPr>
          <p:nvPr/>
        </p:nvCxnSpPr>
        <p:spPr bwMode="auto">
          <a:xfrm flipH="1">
            <a:off x="7134225" y="3427413"/>
            <a:ext cx="0" cy="10080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8" name="Rectangle 66">
            <a:extLst>
              <a:ext uri="{FF2B5EF4-FFF2-40B4-BE49-F238E27FC236}">
                <a16:creationId xmlns:a16="http://schemas.microsoft.com/office/drawing/2014/main" id="{B83270A9-0FD6-3B87-A965-E01F9C002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1771650"/>
            <a:ext cx="2087562" cy="214313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プロジェクトオーナー</a:t>
            </a:r>
          </a:p>
        </p:txBody>
      </p:sp>
      <p:sp>
        <p:nvSpPr>
          <p:cNvPr id="5129" name="Rectangle 67">
            <a:extLst>
              <a:ext uri="{FF2B5EF4-FFF2-40B4-BE49-F238E27FC236}">
                <a16:creationId xmlns:a16="http://schemas.microsoft.com/office/drawing/2014/main" id="{6C4FCBC6-4B6A-EA1A-9772-96A6DFB1B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113" y="1985963"/>
            <a:ext cx="2087562" cy="360362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守山社長</a:t>
            </a:r>
          </a:p>
        </p:txBody>
      </p:sp>
      <p:sp>
        <p:nvSpPr>
          <p:cNvPr id="5130" name="Rectangle 76">
            <a:extLst>
              <a:ext uri="{FF2B5EF4-FFF2-40B4-BE49-F238E27FC236}">
                <a16:creationId xmlns:a16="http://schemas.microsoft.com/office/drawing/2014/main" id="{7D23564D-7407-7451-DE32-17C008956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7" y="4868863"/>
            <a:ext cx="1728787" cy="1008062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近衛（システム部長）</a:t>
            </a:r>
          </a:p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今井（システム部）</a:t>
            </a:r>
          </a:p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尾上（緑風システム）</a:t>
            </a:r>
          </a:p>
        </p:txBody>
      </p:sp>
      <p:sp>
        <p:nvSpPr>
          <p:cNvPr id="5131" name="Rectangle 78">
            <a:extLst>
              <a:ext uri="{FF2B5EF4-FFF2-40B4-BE49-F238E27FC236}">
                <a16:creationId xmlns:a16="http://schemas.microsoft.com/office/drawing/2014/main" id="{B434D490-5D4C-4604-03D6-FE70C40A5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708275"/>
            <a:ext cx="1727200" cy="287338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プロジェクトリーダー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32" name="Rectangle 79">
            <a:extLst>
              <a:ext uri="{FF2B5EF4-FFF2-40B4-BE49-F238E27FC236}">
                <a16:creationId xmlns:a16="http://schemas.microsoft.com/office/drawing/2014/main" id="{7017C141-A3FD-44B1-2D22-76EA08AC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995613"/>
            <a:ext cx="1727200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西田</a:t>
            </a:r>
          </a:p>
        </p:txBody>
      </p:sp>
      <p:cxnSp>
        <p:nvCxnSpPr>
          <p:cNvPr id="5133" name="AutoShape 94">
            <a:extLst>
              <a:ext uri="{FF2B5EF4-FFF2-40B4-BE49-F238E27FC236}">
                <a16:creationId xmlns:a16="http://schemas.microsoft.com/office/drawing/2014/main" id="{E8D15503-E92C-9DA5-DFC2-BF8FEC0B9E6F}"/>
              </a:ext>
            </a:extLst>
          </p:cNvPr>
          <p:cNvCxnSpPr>
            <a:cxnSpLocks noChangeShapeType="1"/>
            <a:stCxn id="5129" idx="2"/>
            <a:endCxn id="5123" idx="0"/>
          </p:cNvCxnSpPr>
          <p:nvPr/>
        </p:nvCxnSpPr>
        <p:spPr bwMode="auto">
          <a:xfrm>
            <a:off x="2325688" y="2346325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4" name="Rectangle 75">
            <a:extLst>
              <a:ext uri="{FF2B5EF4-FFF2-40B4-BE49-F238E27FC236}">
                <a16:creationId xmlns:a16="http://schemas.microsoft.com/office/drawing/2014/main" id="{985D0B96-4DCD-E233-2D52-76074D629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4652963"/>
            <a:ext cx="1787525" cy="215900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業務担当</a:t>
            </a:r>
          </a:p>
        </p:txBody>
      </p:sp>
      <p:sp>
        <p:nvSpPr>
          <p:cNvPr id="5135" name="Rectangle 76">
            <a:extLst>
              <a:ext uri="{FF2B5EF4-FFF2-40B4-BE49-F238E27FC236}">
                <a16:creationId xmlns:a16="http://schemas.microsoft.com/office/drawing/2014/main" id="{9E1D5361-CEB9-76E6-6876-8B04AA318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4868863"/>
            <a:ext cx="1787525" cy="969962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武井（</a:t>
            </a:r>
            <a:r>
              <a:rPr lang="zh-TW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社長室長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zh-TW" altLang="en-US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田中（</a:t>
            </a:r>
            <a:r>
              <a:rPr lang="zh-TW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経理課長代理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zh-TW" altLang="en-US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林（</a:t>
            </a:r>
            <a:r>
              <a:rPr lang="zh-TW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経理課係長</a:t>
            </a: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zh-TW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小野田会計士</a:t>
            </a:r>
            <a:br>
              <a:rPr lang="en-US" altLang="ja-JP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（ラポパートナーズ）</a:t>
            </a:r>
          </a:p>
        </p:txBody>
      </p:sp>
      <p:sp>
        <p:nvSpPr>
          <p:cNvPr id="5136" name="Rectangle 69">
            <a:extLst>
              <a:ext uri="{FF2B5EF4-FFF2-40B4-BE49-F238E27FC236}">
                <a16:creationId xmlns:a16="http://schemas.microsoft.com/office/drawing/2014/main" id="{DD7B94DE-A8E5-2A5E-72D5-83A33E2CC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900" y="3598863"/>
            <a:ext cx="1584325" cy="215900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37" name="Rectangle 70">
            <a:extLst>
              <a:ext uri="{FF2B5EF4-FFF2-40B4-BE49-F238E27FC236}">
                <a16:creationId xmlns:a16="http://schemas.microsoft.com/office/drawing/2014/main" id="{DE5161C0-93EF-90F6-3600-99E11F149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900" y="3814763"/>
            <a:ext cx="1584325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真田</a:t>
            </a:r>
          </a:p>
        </p:txBody>
      </p:sp>
      <p:sp>
        <p:nvSpPr>
          <p:cNvPr id="5138" name="Rectangle 56">
            <a:extLst>
              <a:ext uri="{FF2B5EF4-FFF2-40B4-BE49-F238E27FC236}">
                <a16:creationId xmlns:a16="http://schemas.microsoft.com/office/drawing/2014/main" id="{A366126E-2574-4D3C-F757-F6DCA4A8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1268413"/>
            <a:ext cx="4248150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株式会社未来ビジョン</a:t>
            </a:r>
          </a:p>
        </p:txBody>
      </p:sp>
      <p:sp>
        <p:nvSpPr>
          <p:cNvPr id="5139" name="Rectangle 70">
            <a:extLst>
              <a:ext uri="{FF2B5EF4-FFF2-40B4-BE49-F238E27FC236}">
                <a16:creationId xmlns:a16="http://schemas.microsoft.com/office/drawing/2014/main" id="{9948CE89-1324-14CA-49AE-06FA434F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1564667"/>
            <a:ext cx="4248150" cy="446405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endParaRPr lang="ja-JP" altLang="en-US" sz="14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40" name="Rectangle 56">
            <a:extLst>
              <a:ext uri="{FF2B5EF4-FFF2-40B4-BE49-F238E27FC236}">
                <a16:creationId xmlns:a16="http://schemas.microsoft.com/office/drawing/2014/main" id="{304F4E7C-AEDE-5883-B323-93D2C9446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68413"/>
            <a:ext cx="4248150" cy="288925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ネバー株式会社</a:t>
            </a:r>
          </a:p>
        </p:txBody>
      </p:sp>
      <p:sp>
        <p:nvSpPr>
          <p:cNvPr id="5141" name="Rectangle 70">
            <a:extLst>
              <a:ext uri="{FF2B5EF4-FFF2-40B4-BE49-F238E27FC236}">
                <a16:creationId xmlns:a16="http://schemas.microsoft.com/office/drawing/2014/main" id="{03A7BAA7-F16D-386C-EF8E-FD81D2FB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564667"/>
            <a:ext cx="4248150" cy="446405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231775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endParaRPr lang="ja-JP" altLang="en-US" sz="14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43" name="Rectangle 78">
            <a:extLst>
              <a:ext uri="{FF2B5EF4-FFF2-40B4-BE49-F238E27FC236}">
                <a16:creationId xmlns:a16="http://schemas.microsoft.com/office/drawing/2014/main" id="{4D46E83E-4360-A0C8-8977-8FF772E34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038" y="1773238"/>
            <a:ext cx="1727200" cy="287337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プロジェクト責任者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44" name="Rectangle 79">
            <a:extLst>
              <a:ext uri="{FF2B5EF4-FFF2-40B4-BE49-F238E27FC236}">
                <a16:creationId xmlns:a16="http://schemas.microsoft.com/office/drawing/2014/main" id="{A6CB15EB-AC08-2BB6-867F-D3E26CFD6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060575"/>
            <a:ext cx="1727200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小野（執行役員）</a:t>
            </a:r>
          </a:p>
        </p:txBody>
      </p:sp>
      <p:cxnSp>
        <p:nvCxnSpPr>
          <p:cNvPr id="5145" name="AutoShape 64">
            <a:extLst>
              <a:ext uri="{FF2B5EF4-FFF2-40B4-BE49-F238E27FC236}">
                <a16:creationId xmlns:a16="http://schemas.microsoft.com/office/drawing/2014/main" id="{3BBBD842-BF7C-AD64-1174-A662E5C7D276}"/>
              </a:ext>
            </a:extLst>
          </p:cNvPr>
          <p:cNvCxnSpPr>
            <a:cxnSpLocks noChangeShapeType="1"/>
            <a:stCxn id="5144" idx="2"/>
            <a:endCxn id="5131" idx="0"/>
          </p:cNvCxnSpPr>
          <p:nvPr/>
        </p:nvCxnSpPr>
        <p:spPr bwMode="auto">
          <a:xfrm>
            <a:off x="7134225" y="2419350"/>
            <a:ext cx="0" cy="288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6" name="Rectangle 56">
            <a:extLst>
              <a:ext uri="{FF2B5EF4-FFF2-40B4-BE49-F238E27FC236}">
                <a16:creationId xmlns:a16="http://schemas.microsoft.com/office/drawing/2014/main" id="{86664B92-3BAD-B4E7-FA40-B94319C6E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88" y="4408488"/>
            <a:ext cx="3311525" cy="214312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プロジェクトメンバー</a:t>
            </a:r>
          </a:p>
        </p:txBody>
      </p:sp>
      <p:sp>
        <p:nvSpPr>
          <p:cNvPr id="5147" name="Rectangle 69">
            <a:extLst>
              <a:ext uri="{FF2B5EF4-FFF2-40B4-BE49-F238E27FC236}">
                <a16:creationId xmlns:a16="http://schemas.microsoft.com/office/drawing/2014/main" id="{35FA482F-481A-2D92-1120-44BD8FA55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88" y="4695825"/>
            <a:ext cx="1584325" cy="215900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コンサル担当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48" name="Rectangle 70">
            <a:extLst>
              <a:ext uri="{FF2B5EF4-FFF2-40B4-BE49-F238E27FC236}">
                <a16:creationId xmlns:a16="http://schemas.microsoft.com/office/drawing/2014/main" id="{EB6307AA-B175-5B3A-5938-AF656221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88" y="4884738"/>
            <a:ext cx="1584325" cy="74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伊達</a:t>
            </a:r>
          </a:p>
        </p:txBody>
      </p:sp>
      <p:sp>
        <p:nvSpPr>
          <p:cNvPr id="5149" name="Rectangle 71">
            <a:extLst>
              <a:ext uri="{FF2B5EF4-FFF2-40B4-BE49-F238E27FC236}">
                <a16:creationId xmlns:a16="http://schemas.microsoft.com/office/drawing/2014/main" id="{0F511C39-972E-48DA-82E2-C1A580C55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4695825"/>
            <a:ext cx="1584325" cy="215900"/>
          </a:xfrm>
          <a:prstGeom prst="rect">
            <a:avLst/>
          </a:prstGeom>
          <a:solidFill>
            <a:srgbClr val="FFFDC2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システム担当</a:t>
            </a:r>
          </a:p>
        </p:txBody>
      </p:sp>
      <p:sp>
        <p:nvSpPr>
          <p:cNvPr id="5150" name="Rectangle 72">
            <a:extLst>
              <a:ext uri="{FF2B5EF4-FFF2-40B4-BE49-F238E27FC236}">
                <a16:creationId xmlns:a16="http://schemas.microsoft.com/office/drawing/2014/main" id="{E8F8E889-181C-6B10-E6A6-37FE58AC3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4884738"/>
            <a:ext cx="1584325" cy="74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531813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531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ＴＢＡ①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ＴＢＡ②</a:t>
            </a:r>
            <a:endParaRPr lang="en-US" altLang="ja-JP" sz="105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51" name="テキスト ボックス 30">
            <a:extLst>
              <a:ext uri="{FF2B5EF4-FFF2-40B4-BE49-F238E27FC236}">
                <a16:creationId xmlns:a16="http://schemas.microsoft.com/office/drawing/2014/main" id="{3F7A60BD-758F-6F5E-DA16-14C1F739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5809" y="5775325"/>
            <a:ext cx="187423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※TBA : To be announced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53" name="Rectangle 57">
            <a:extLst>
              <a:ext uri="{FF2B5EF4-FFF2-40B4-BE49-F238E27FC236}">
                <a16:creationId xmlns:a16="http://schemas.microsoft.com/office/drawing/2014/main" id="{FDAE8B4E-C9CA-BA89-CAD1-7060B1A6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3600450"/>
            <a:ext cx="1584325" cy="214313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アドバイザー</a:t>
            </a:r>
          </a:p>
        </p:txBody>
      </p:sp>
      <p:sp>
        <p:nvSpPr>
          <p:cNvPr id="5154" name="Rectangle 62">
            <a:extLst>
              <a:ext uri="{FF2B5EF4-FFF2-40B4-BE49-F238E27FC236}">
                <a16:creationId xmlns:a16="http://schemas.microsoft.com/office/drawing/2014/main" id="{43F56540-F629-F1BA-D6FC-4DE6AA021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3814763"/>
            <a:ext cx="1584325" cy="4318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defTabSz="2730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defTabSz="2730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吉野</a:t>
            </a:r>
          </a:p>
        </p:txBody>
      </p:sp>
      <p:cxnSp>
        <p:nvCxnSpPr>
          <p:cNvPr id="5155" name="AutoShape 63">
            <a:extLst>
              <a:ext uri="{FF2B5EF4-FFF2-40B4-BE49-F238E27FC236}">
                <a16:creationId xmlns:a16="http://schemas.microsoft.com/office/drawing/2014/main" id="{B84F118B-06EC-10A0-709A-BAF2C4981733}"/>
              </a:ext>
            </a:extLst>
          </p:cNvPr>
          <p:cNvCxnSpPr>
            <a:cxnSpLocks noChangeShapeType="1"/>
            <a:stCxn id="5154" idx="3"/>
          </p:cNvCxnSpPr>
          <p:nvPr/>
        </p:nvCxnSpPr>
        <p:spPr bwMode="auto">
          <a:xfrm>
            <a:off x="1928813" y="4030663"/>
            <a:ext cx="39369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63">
            <a:extLst>
              <a:ext uri="{FF2B5EF4-FFF2-40B4-BE49-F238E27FC236}">
                <a16:creationId xmlns:a16="http://schemas.microsoft.com/office/drawing/2014/main" id="{A93DB42C-1726-D796-9F1C-B18D1B74C2F6}"/>
              </a:ext>
            </a:extLst>
          </p:cNvPr>
          <p:cNvCxnSpPr>
            <a:cxnSpLocks noChangeShapeType="1"/>
            <a:stCxn id="5137" idx="3"/>
          </p:cNvCxnSpPr>
          <p:nvPr/>
        </p:nvCxnSpPr>
        <p:spPr bwMode="auto">
          <a:xfrm>
            <a:off x="6753225" y="4030663"/>
            <a:ext cx="3968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7" name="Rectangle 75">
            <a:extLst>
              <a:ext uri="{FF2B5EF4-FFF2-40B4-BE49-F238E27FC236}">
                <a16:creationId xmlns:a16="http://schemas.microsoft.com/office/drawing/2014/main" id="{4E7C0D6F-4A33-06F6-4D59-36D3926E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7" y="4652963"/>
            <a:ext cx="1728788" cy="215900"/>
          </a:xfrm>
          <a:prstGeom prst="rect">
            <a:avLst/>
          </a:prstGeom>
          <a:solidFill>
            <a:srgbClr val="C2E2FF"/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システム担当</a:t>
            </a:r>
          </a:p>
        </p:txBody>
      </p:sp>
      <p:sp>
        <p:nvSpPr>
          <p:cNvPr id="5158" name="テキスト ボックス 83">
            <a:extLst>
              <a:ext uri="{FF2B5EF4-FFF2-40B4-BE49-F238E27FC236}">
                <a16:creationId xmlns:a16="http://schemas.microsoft.com/office/drawing/2014/main" id="{F6D4D45C-1119-B7EF-0E37-A350BDB10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765175"/>
            <a:ext cx="9466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次の推進体制にてプロジェクトを進めていきます。</a:t>
            </a:r>
          </a:p>
        </p:txBody>
      </p:sp>
      <p:pic>
        <p:nvPicPr>
          <p:cNvPr id="3" name="グラフィックス 2" descr="握手 単色塗りつぶし">
            <a:extLst>
              <a:ext uri="{FF2B5EF4-FFF2-40B4-BE49-F238E27FC236}">
                <a16:creationId xmlns:a16="http://schemas.microsoft.com/office/drawing/2014/main" id="{A2A24F06-B363-CEB6-76E7-2F6998B69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53048" y="1350025"/>
            <a:ext cx="1332000" cy="1332000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E5E92069-E483-F0D0-F07C-EF0E2DEBA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53048" y="2358137"/>
            <a:ext cx="1332000" cy="133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0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871C20"/>
      </a:accent2>
      <a:accent3>
        <a:srgbClr val="CCC500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Times New Roman</vt:lpstr>
      <vt:lpstr>PowerPoint Design</vt:lpstr>
      <vt:lpstr>プロジェクト体制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2023-08-24T22:07:57Z</dcterms:modified>
</cp:coreProperties>
</file>